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64" y="-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07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48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20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07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60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79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50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35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27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92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17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635CEE-C40F-40D1-B3B4-3648F92AC81F}" type="datetimeFigureOut">
              <a:rPr kumimoji="1" lang="ja-JP" altLang="en-US" smtClean="0"/>
              <a:t>2025/6/20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C60FBB-2893-4607-BD9E-FD4753D5F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89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&#10;&#10;AI 生成コンテンツは誤りを含む可能性があります。">
            <a:extLst>
              <a:ext uri="{FF2B5EF4-FFF2-40B4-BE49-F238E27FC236}">
                <a16:creationId xmlns:a16="http://schemas.microsoft.com/office/drawing/2014/main" id="{281602A7-3727-1525-7179-CB9ECB2423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69" y="594132"/>
            <a:ext cx="7376962" cy="5455232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F98E35B-E332-0F00-AD51-A725D7A14A4D}"/>
              </a:ext>
            </a:extLst>
          </p:cNvPr>
          <p:cNvSpPr txBox="1"/>
          <p:nvPr/>
        </p:nvSpPr>
        <p:spPr>
          <a:xfrm>
            <a:off x="1905802" y="211756"/>
            <a:ext cx="3539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尾白内旧職員住宅</a:t>
            </a:r>
            <a:r>
              <a:rPr kumimoji="1" lang="en-US" altLang="ja-JP" dirty="0"/>
              <a:t>1</a:t>
            </a:r>
            <a:r>
              <a:rPr kumimoji="1" lang="ja-JP" altLang="en-US" dirty="0"/>
              <a:t>号棟　平面図</a:t>
            </a:r>
          </a:p>
        </p:txBody>
      </p:sp>
    </p:spTree>
    <p:extLst>
      <p:ext uri="{BB962C8B-B14F-4D97-AF65-F5344CB8AC3E}">
        <p14:creationId xmlns:p14="http://schemas.microsoft.com/office/powerpoint/2010/main" val="76315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AI 生成コンテンツは誤りを含む可能性があります。">
            <a:extLst>
              <a:ext uri="{FF2B5EF4-FFF2-40B4-BE49-F238E27FC236}">
                <a16:creationId xmlns:a16="http://schemas.microsoft.com/office/drawing/2014/main" id="{4368B36C-3733-B236-D6D3-185A0D5B1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57" y="642720"/>
            <a:ext cx="7400974" cy="5905693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83CEAC-D722-79FB-3234-A958C538FE44}"/>
              </a:ext>
            </a:extLst>
          </p:cNvPr>
          <p:cNvSpPr txBox="1"/>
          <p:nvPr/>
        </p:nvSpPr>
        <p:spPr>
          <a:xfrm>
            <a:off x="1905802" y="211756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尾白内旧職員住宅</a:t>
            </a:r>
            <a:r>
              <a:rPr kumimoji="1" lang="en-US" altLang="ja-JP" dirty="0"/>
              <a:t>9</a:t>
            </a:r>
            <a:r>
              <a:rPr kumimoji="1" lang="ja-JP" altLang="en-US" dirty="0"/>
              <a:t>号棟　平面図</a:t>
            </a:r>
          </a:p>
        </p:txBody>
      </p:sp>
    </p:spTree>
    <p:extLst>
      <p:ext uri="{BB962C8B-B14F-4D97-AF65-F5344CB8AC3E}">
        <p14:creationId xmlns:p14="http://schemas.microsoft.com/office/powerpoint/2010/main" val="1003469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14</Words>
  <Application>Microsoft Office PowerPoint</Application>
  <PresentationFormat>A4 210 x 297 mm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菊地 敏之</dc:creator>
  <cp:lastModifiedBy>菊地 敏之</cp:lastModifiedBy>
  <cp:revision>1</cp:revision>
  <cp:lastPrinted>2025-06-20T04:39:52Z</cp:lastPrinted>
  <dcterms:created xsi:type="dcterms:W3CDTF">2025-06-20T04:34:41Z</dcterms:created>
  <dcterms:modified xsi:type="dcterms:W3CDTF">2025-06-20T05:30:44Z</dcterms:modified>
</cp:coreProperties>
</file>